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4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3" r:id="rId5"/>
    <p:sldId id="313" r:id="rId6"/>
    <p:sldId id="330" r:id="rId7"/>
    <p:sldId id="331" r:id="rId8"/>
    <p:sldId id="332" r:id="rId9"/>
    <p:sldId id="333" r:id="rId10"/>
    <p:sldId id="334" r:id="rId11"/>
    <p:sldId id="335" r:id="rId12"/>
    <p:sldId id="336" r:id="rId13"/>
    <p:sldId id="337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301"/>
    <a:srgbClr val="007398"/>
    <a:srgbClr val="FF8200"/>
    <a:srgbClr val="F0F0E8"/>
    <a:srgbClr val="75787B"/>
    <a:srgbClr val="A04111"/>
    <a:srgbClr val="8F7029"/>
    <a:srgbClr val="C1AE84"/>
    <a:srgbClr val="482B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8" autoAdjust="0"/>
    <p:restoredTop sz="95103" autoAdjust="0"/>
  </p:normalViewPr>
  <p:slideViewPr>
    <p:cSldViewPr snapToGrid="0">
      <p:cViewPr>
        <p:scale>
          <a:sx n="94" d="100"/>
          <a:sy n="94" d="100"/>
        </p:scale>
        <p:origin x="-1296" y="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582"/>
    </p:cViewPr>
  </p:sorterViewPr>
  <p:notesViewPr>
    <p:cSldViewPr snapToGrid="0" showGuides="1">
      <p:cViewPr>
        <p:scale>
          <a:sx n="140" d="100"/>
          <a:sy n="140" d="100"/>
        </p:scale>
        <p:origin x="-2568" y="304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3E3F2-CFAC-4B96-93BE-C4FCEE529209}" type="datetimeFigureOut">
              <a:rPr lang="en-US" smtClean="0"/>
              <a:pPr/>
              <a:t>5/26/17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3D88D-38BE-4ED4-9CE3-096BF94897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57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7B5FCC-9116-4EB0-82EE-240C31BE59BE}" type="datetimeFigureOut">
              <a:rPr lang="en-US" smtClean="0"/>
              <a:pPr/>
              <a:t>5/26/17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1F8ED-CEC2-4A76-85B5-D62B57BD95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57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81F8ED-CEC2-4A76-85B5-D62B57BD95D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38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81F8ED-CEC2-4A76-85B5-D62B57BD95D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151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Relationship Id="rId3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eg"/><Relationship Id="rId3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78" y="283"/>
            <a:ext cx="9143242" cy="6857432"/>
          </a:xfrm>
          <a:prstGeom prst="rect">
            <a:avLst/>
          </a:prstGeom>
        </p:spPr>
      </p:pic>
      <p:pic>
        <p:nvPicPr>
          <p:cNvPr id="23" name="Picture 22" descr="orangebar.jp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2674620"/>
            <a:ext cx="9144000" cy="1508760"/>
          </a:xfrm>
          <a:prstGeom prst="rect">
            <a:avLst/>
          </a:prstGeom>
        </p:spPr>
      </p:pic>
      <p:pic>
        <p:nvPicPr>
          <p:cNvPr id="24" name="Picture 23" descr="infoflow.png"/>
          <p:cNvPicPr>
            <a:picLocks noChangeAspect="1"/>
          </p:cNvPicPr>
          <p:nvPr userDrawn="1"/>
        </p:nvPicPr>
        <p:blipFill>
          <a:blip r:embed="rId4" cstate="print">
            <a:alphaModFix amt="60000"/>
          </a:blip>
          <a:stretch>
            <a:fillRect/>
          </a:stretch>
        </p:blipFill>
        <p:spPr>
          <a:xfrm>
            <a:off x="0" y="3183636"/>
            <a:ext cx="9144000" cy="999744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52412" y="3665542"/>
            <a:ext cx="3675062" cy="40798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100" b="0" baseline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SUBTITLE OF PRESENTATION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13947" y="4401798"/>
            <a:ext cx="3111046" cy="2632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800" b="0" baseline="0">
                <a:solidFill>
                  <a:srgbClr val="75787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 smtClean="0"/>
              <a:t>FirstName</a:t>
            </a:r>
            <a:r>
              <a:rPr lang="en-US" dirty="0" smtClean="0"/>
              <a:t> </a:t>
            </a:r>
            <a:r>
              <a:rPr lang="en-US" dirty="0" err="1" smtClean="0"/>
              <a:t>LastName</a:t>
            </a:r>
            <a:endParaRPr lang="en-US" dirty="0" smtClean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52412" y="4400662"/>
            <a:ext cx="10940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7578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</a:t>
            </a:r>
            <a:endParaRPr lang="en-US" sz="800" dirty="0">
              <a:solidFill>
                <a:srgbClr val="7578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19341" y="4578690"/>
            <a:ext cx="3111046" cy="2632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800" b="0" baseline="0">
                <a:solidFill>
                  <a:srgbClr val="75787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XX_XX_XX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249691" y="4577554"/>
            <a:ext cx="10940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7578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</a:t>
            </a:r>
            <a:endParaRPr lang="en-US" sz="800" dirty="0">
              <a:solidFill>
                <a:srgbClr val="7578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Picture 20" descr="ELS_NS_Logo_2C_RGB.png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342954" y="345829"/>
            <a:ext cx="685800" cy="7575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44928" y="2910351"/>
            <a:ext cx="7772400" cy="722764"/>
          </a:xfrm>
        </p:spPr>
        <p:txBody>
          <a:bodyPr anchor="t">
            <a:noAutofit/>
          </a:bodyPr>
          <a:lstStyle>
            <a:lvl1pPr algn="l">
              <a:defRPr sz="2600" b="1" baseline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Cover Slide Title</a:t>
            </a:r>
            <a:br>
              <a:rPr lang="en-US" dirty="0" smtClean="0"/>
            </a:br>
            <a:r>
              <a:rPr lang="en-US" dirty="0" smtClean="0"/>
              <a:t>Second Line If Necessary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136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1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: Author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3788" y="1804309"/>
            <a:ext cx="5543776" cy="322489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600" b="0" i="1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>
              <a:defRPr sz="1300">
                <a:solidFill>
                  <a:srgbClr val="75787B"/>
                </a:solidFill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2pPr>
            <a:lvl3pPr>
              <a:defRPr sz="1100">
                <a:solidFill>
                  <a:srgbClr val="75787B"/>
                </a:solidFill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3pPr>
            <a:lvl4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4pPr>
            <a:lvl5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5pPr>
          </a:lstStyle>
          <a:p>
            <a:pPr lvl="0"/>
            <a:r>
              <a:rPr lang="en-US" dirty="0" smtClean="0"/>
              <a:t>“Click to edit Master text styles”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548008" y="24905"/>
            <a:ext cx="457200" cy="327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bg1"/>
                </a:solidFill>
              </a:defRPr>
            </a:lvl1pPr>
          </a:lstStyle>
          <a:p>
            <a:fld id="{DA15E891-66B8-4B28-AB8F-05A4B1DE57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93788" y="954767"/>
            <a:ext cx="7429500" cy="285750"/>
          </a:xfrm>
        </p:spPr>
        <p:txBody>
          <a:bodyPr>
            <a:noAutofit/>
          </a:bodyPr>
          <a:lstStyle>
            <a:lvl1pPr marL="0" indent="0">
              <a:buNone/>
              <a:defRPr sz="1800" baseline="0">
                <a:solidFill>
                  <a:srgbClr val="0073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  <p:sp>
        <p:nvSpPr>
          <p:cNvPr id="6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1093788" y="1240517"/>
            <a:ext cx="7429500" cy="285750"/>
          </a:xfrm>
        </p:spPr>
        <p:txBody>
          <a:bodyPr>
            <a:noAutofit/>
          </a:bodyPr>
          <a:lstStyle>
            <a:lvl1pPr marL="0" indent="0">
              <a:buNone/>
              <a:defRPr sz="1400" b="0" baseline="0">
                <a:solidFill>
                  <a:srgbClr val="0073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Subtitle of Slide</a:t>
            </a:r>
            <a:endParaRPr lang="en-US" dirty="0"/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093788" y="5132159"/>
            <a:ext cx="7429500" cy="285750"/>
          </a:xfrm>
        </p:spPr>
        <p:txBody>
          <a:bodyPr>
            <a:noAutofit/>
          </a:bodyPr>
          <a:lstStyle>
            <a:lvl1pPr marL="0" indent="0">
              <a:buNone/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1093788" y="5352143"/>
            <a:ext cx="7429500" cy="285750"/>
          </a:xfrm>
        </p:spPr>
        <p:txBody>
          <a:bodyPr>
            <a:noAutofit/>
          </a:bodyPr>
          <a:lstStyle>
            <a:lvl1pPr marL="0" indent="0">
              <a:buNone/>
              <a:defRPr sz="1200" b="0" baseline="0">
                <a:solidFill>
                  <a:srgbClr val="75787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146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: 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3788" y="5894615"/>
            <a:ext cx="7429500" cy="75927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 b="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>
              <a:defRPr sz="1300">
                <a:solidFill>
                  <a:srgbClr val="75787B"/>
                </a:solidFill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2pPr>
            <a:lvl3pPr>
              <a:defRPr sz="1100">
                <a:solidFill>
                  <a:srgbClr val="75787B"/>
                </a:solidFill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3pPr>
            <a:lvl4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4pPr>
            <a:lvl5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548008" y="24905"/>
            <a:ext cx="457200" cy="327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bg1"/>
                </a:solidFill>
              </a:defRPr>
            </a:lvl1pPr>
          </a:lstStyle>
          <a:p>
            <a:fld id="{DA15E891-66B8-4B28-AB8F-05A4B1DE57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93788" y="954767"/>
            <a:ext cx="7429500" cy="285750"/>
          </a:xfrm>
        </p:spPr>
        <p:txBody>
          <a:bodyPr>
            <a:noAutofit/>
          </a:bodyPr>
          <a:lstStyle>
            <a:lvl1pPr marL="0" indent="0">
              <a:buNone/>
              <a:defRPr sz="1800" baseline="0">
                <a:solidFill>
                  <a:srgbClr val="0073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1445079"/>
            <a:ext cx="9144000" cy="427808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826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78" y="568"/>
            <a:ext cx="9143242" cy="6857432"/>
          </a:xfrm>
          <a:prstGeom prst="rect">
            <a:avLst/>
          </a:prstGeom>
        </p:spPr>
      </p:pic>
      <p:pic>
        <p:nvPicPr>
          <p:cNvPr id="16" name="Picture 15" descr="orangebar.jp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2674905"/>
            <a:ext cx="9144000" cy="1508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44928" y="2910636"/>
            <a:ext cx="7772400" cy="722764"/>
          </a:xfrm>
        </p:spPr>
        <p:txBody>
          <a:bodyPr anchor="t">
            <a:noAutofit/>
          </a:bodyPr>
          <a:lstStyle>
            <a:lvl1pPr algn="l">
              <a:defRPr sz="2600" b="1" baseline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Cover Slide Title</a:t>
            </a:r>
            <a:br>
              <a:rPr lang="en-US" dirty="0" smtClean="0"/>
            </a:br>
            <a:r>
              <a:rPr lang="en-US" dirty="0" smtClean="0"/>
              <a:t>Second Line If Necessary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52412" y="3665827"/>
            <a:ext cx="3675062" cy="40798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100" b="0" baseline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SUBTITLE OF PRESENTATION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834188" y="643223"/>
            <a:ext cx="1093787" cy="3016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9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Insert Logo</a:t>
            </a:r>
            <a:br>
              <a:rPr lang="en-US" dirty="0" smtClean="0"/>
            </a:br>
            <a:r>
              <a:rPr lang="en-US" dirty="0" smtClean="0"/>
              <a:t>(Adjust as needed)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379311" y="5953298"/>
            <a:ext cx="3111046" cy="2632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800" b="0" baseline="0">
                <a:solidFill>
                  <a:srgbClr val="75787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 dirty="0" smtClean="0"/>
          </a:p>
        </p:txBody>
      </p:sp>
      <p:pic>
        <p:nvPicPr>
          <p:cNvPr id="14" name="Picture 13" descr="ELS_NS_Logo_2C_RGB.png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8114164" y="349291"/>
            <a:ext cx="685800" cy="75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467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Option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78" y="283"/>
            <a:ext cx="9143242" cy="68574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15055" y="310026"/>
            <a:ext cx="7772400" cy="722764"/>
          </a:xfrm>
        </p:spPr>
        <p:txBody>
          <a:bodyPr anchor="t">
            <a:noAutofit/>
          </a:bodyPr>
          <a:lstStyle>
            <a:lvl1pPr algn="l">
              <a:defRPr sz="2600" b="1" baseline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Cover Slide Title</a:t>
            </a:r>
            <a:br>
              <a:rPr lang="en-US" dirty="0" smtClean="0"/>
            </a:br>
            <a:r>
              <a:rPr lang="en-US" dirty="0" smtClean="0"/>
              <a:t>Second Line If Necessary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22539" y="1065217"/>
            <a:ext cx="3675062" cy="40798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100" b="0" baseline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SUBTITLE OF PRESENTATION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379311" y="5953013"/>
            <a:ext cx="3111046" cy="2632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800" b="0" baseline="0">
                <a:solidFill>
                  <a:srgbClr val="75787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 smtClean="0"/>
              <a:t>FirstName</a:t>
            </a:r>
            <a:r>
              <a:rPr lang="en-US" dirty="0" smtClean="0"/>
              <a:t> </a:t>
            </a:r>
            <a:r>
              <a:rPr lang="en-US" dirty="0" err="1" smtClean="0"/>
              <a:t>LastName</a:t>
            </a:r>
            <a:endParaRPr lang="en-US" dirty="0" smtClean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717776" y="5951877"/>
            <a:ext cx="10940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7578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</a:t>
            </a:r>
            <a:endParaRPr lang="en-US" sz="800" dirty="0">
              <a:solidFill>
                <a:srgbClr val="7578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984705" y="6129905"/>
            <a:ext cx="3111046" cy="2632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800" b="0" baseline="0">
                <a:solidFill>
                  <a:srgbClr val="75787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XX_XX_XX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715055" y="6128769"/>
            <a:ext cx="10940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7578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</a:t>
            </a:r>
            <a:endParaRPr lang="en-US" sz="800" dirty="0">
              <a:solidFill>
                <a:srgbClr val="7578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7899400" y="347947"/>
            <a:ext cx="914400" cy="1010004"/>
            <a:chOff x="7899400" y="347947"/>
            <a:chExt cx="914400" cy="1010004"/>
          </a:xfrm>
        </p:grpSpPr>
        <p:pic>
          <p:nvPicPr>
            <p:cNvPr id="15" name="Picture 14" descr="ELS_NS_Logo_1C_White_RGB.png"/>
            <p:cNvPicPr>
              <a:picLocks noChangeAspect="1"/>
            </p:cNvPicPr>
            <p:nvPr userDrawn="1"/>
          </p:nvPicPr>
          <p:blipFill>
            <a:blip r:embed="rId3" cstate="print"/>
            <a:stretch>
              <a:fillRect/>
            </a:stretch>
          </p:blipFill>
          <p:spPr>
            <a:xfrm>
              <a:off x="7899400" y="347947"/>
              <a:ext cx="914400" cy="1010004"/>
            </a:xfrm>
            <a:prstGeom prst="rect">
              <a:avLst/>
            </a:prstGeom>
          </p:spPr>
        </p:pic>
        <p:pic>
          <p:nvPicPr>
            <p:cNvPr id="16" name="Picture 15" descr="ELS_NS_Logo_1C_White_RGB.png"/>
            <p:cNvPicPr>
              <a:picLocks noChangeAspect="1"/>
            </p:cNvPicPr>
            <p:nvPr userDrawn="1"/>
          </p:nvPicPr>
          <p:blipFill>
            <a:blip r:embed="rId3" cstate="print"/>
            <a:stretch>
              <a:fillRect/>
            </a:stretch>
          </p:blipFill>
          <p:spPr>
            <a:xfrm>
              <a:off x="7899400" y="347947"/>
              <a:ext cx="914400" cy="10100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3135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1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Option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orangebackground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52412" y="3665542"/>
            <a:ext cx="3675062" cy="40798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100" b="0" baseline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SUBTITLE OF PRESENTATION</a:t>
            </a:r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913947" y="4401798"/>
            <a:ext cx="3111046" cy="2632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800" b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 smtClean="0"/>
              <a:t>FirstName</a:t>
            </a:r>
            <a:r>
              <a:rPr lang="en-US" dirty="0" smtClean="0"/>
              <a:t> </a:t>
            </a:r>
            <a:r>
              <a:rPr lang="en-US" dirty="0" err="1" smtClean="0"/>
              <a:t>LastName</a:t>
            </a:r>
            <a:endParaRPr lang="en-US" dirty="0" smtClean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252412" y="4400662"/>
            <a:ext cx="10940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519341" y="4578690"/>
            <a:ext cx="3111046" cy="2632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800" b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XX_XX_XX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249691" y="4577554"/>
            <a:ext cx="10940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8"/>
          <p:cNvGrpSpPr/>
          <p:nvPr userDrawn="1"/>
        </p:nvGrpSpPr>
        <p:grpSpPr>
          <a:xfrm>
            <a:off x="342900" y="347947"/>
            <a:ext cx="914400" cy="1010004"/>
            <a:chOff x="7899400" y="347947"/>
            <a:chExt cx="914400" cy="1010004"/>
          </a:xfrm>
        </p:grpSpPr>
        <p:pic>
          <p:nvPicPr>
            <p:cNvPr id="10" name="Picture 9" descr="ELS_NS_Logo_1C_White_RGB.png"/>
            <p:cNvPicPr>
              <a:picLocks noChangeAspect="1"/>
            </p:cNvPicPr>
            <p:nvPr userDrawn="1"/>
          </p:nvPicPr>
          <p:blipFill>
            <a:blip r:embed="rId3" cstate="print"/>
            <a:stretch>
              <a:fillRect/>
            </a:stretch>
          </p:blipFill>
          <p:spPr>
            <a:xfrm>
              <a:off x="7899400" y="347947"/>
              <a:ext cx="914400" cy="1010004"/>
            </a:xfrm>
            <a:prstGeom prst="rect">
              <a:avLst/>
            </a:prstGeom>
          </p:spPr>
        </p:pic>
        <p:pic>
          <p:nvPicPr>
            <p:cNvPr id="11" name="Picture 10" descr="ELS_NS_Logo_1C_White_RGB.png"/>
            <p:cNvPicPr>
              <a:picLocks noChangeAspect="1"/>
            </p:cNvPicPr>
            <p:nvPr userDrawn="1"/>
          </p:nvPicPr>
          <p:blipFill>
            <a:blip r:embed="rId3" cstate="print"/>
            <a:stretch>
              <a:fillRect/>
            </a:stretch>
          </p:blipFill>
          <p:spPr>
            <a:xfrm>
              <a:off x="7899400" y="347947"/>
              <a:ext cx="914400" cy="1010004"/>
            </a:xfrm>
            <a:prstGeom prst="rect">
              <a:avLst/>
            </a:prstGeom>
          </p:spPr>
        </p:pic>
      </p:grpSp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240043" y="2910702"/>
            <a:ext cx="7772400" cy="722764"/>
          </a:xfrm>
        </p:spPr>
        <p:txBody>
          <a:bodyPr anchor="t">
            <a:noAutofit/>
          </a:bodyPr>
          <a:lstStyle>
            <a:lvl1pPr algn="l">
              <a:defRPr sz="2600" b="1" baseline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Cover Slide Title</a:t>
            </a:r>
            <a:br>
              <a:rPr lang="en-US" dirty="0" smtClean="0"/>
            </a:br>
            <a:r>
              <a:rPr lang="en-US" dirty="0" smtClean="0"/>
              <a:t>Second Line If Necessary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3516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1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78" y="283"/>
            <a:ext cx="9143242" cy="68574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15055" y="1728080"/>
            <a:ext cx="7772400" cy="503491"/>
          </a:xfrm>
        </p:spPr>
        <p:txBody>
          <a:bodyPr anchor="t">
            <a:noAutofit/>
          </a:bodyPr>
          <a:lstStyle>
            <a:lvl1pPr algn="l">
              <a:defRPr sz="2800" b="0" baseline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 hasCustomPrompt="1"/>
          </p:nvPr>
        </p:nvSpPr>
        <p:spPr>
          <a:xfrm>
            <a:off x="714375" y="2318657"/>
            <a:ext cx="4567918" cy="2343150"/>
          </a:xfrm>
        </p:spPr>
        <p:txBody>
          <a:bodyPr>
            <a:normAutofit/>
          </a:bodyPr>
          <a:lstStyle>
            <a:lvl1pPr marL="0" indent="0">
              <a:buNone/>
              <a:defRPr sz="20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Section title text here</a:t>
            </a:r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7899400" y="347947"/>
            <a:ext cx="914400" cy="1010004"/>
            <a:chOff x="7899400" y="347947"/>
            <a:chExt cx="914400" cy="1010004"/>
          </a:xfrm>
        </p:grpSpPr>
        <p:pic>
          <p:nvPicPr>
            <p:cNvPr id="7" name="Picture 6" descr="ELS_NS_Logo_1C_White_RGB.png"/>
            <p:cNvPicPr>
              <a:picLocks noChangeAspect="1"/>
            </p:cNvPicPr>
            <p:nvPr userDrawn="1"/>
          </p:nvPicPr>
          <p:blipFill>
            <a:blip r:embed="rId3" cstate="print"/>
            <a:stretch>
              <a:fillRect/>
            </a:stretch>
          </p:blipFill>
          <p:spPr>
            <a:xfrm>
              <a:off x="7899400" y="347947"/>
              <a:ext cx="914400" cy="1010004"/>
            </a:xfrm>
            <a:prstGeom prst="rect">
              <a:avLst/>
            </a:prstGeom>
          </p:spPr>
        </p:pic>
        <p:pic>
          <p:nvPicPr>
            <p:cNvPr id="8" name="Picture 7" descr="ELS_NS_Logo_1C_White_RGB.png"/>
            <p:cNvPicPr>
              <a:picLocks noChangeAspect="1"/>
            </p:cNvPicPr>
            <p:nvPr userDrawn="1"/>
          </p:nvPicPr>
          <p:blipFill>
            <a:blip r:embed="rId3" cstate="print"/>
            <a:stretch>
              <a:fillRect/>
            </a:stretch>
          </p:blipFill>
          <p:spPr>
            <a:xfrm>
              <a:off x="7899400" y="347947"/>
              <a:ext cx="914400" cy="10100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1065732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: Text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3788" y="1610404"/>
            <a:ext cx="3502478" cy="47985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500" b="1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>
              <a:defRPr sz="130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2pPr>
            <a:lvl3pPr>
              <a:defRPr sz="110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3pPr>
            <a:lvl4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4pPr>
            <a:lvl5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548008" y="24905"/>
            <a:ext cx="457200" cy="327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bg1"/>
                </a:solidFill>
              </a:defRPr>
            </a:lvl1pPr>
          </a:lstStyle>
          <a:p>
            <a:fld id="{DA15E891-66B8-4B28-AB8F-05A4B1DE57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93788" y="954767"/>
            <a:ext cx="7454220" cy="285750"/>
          </a:xfrm>
        </p:spPr>
        <p:txBody>
          <a:bodyPr>
            <a:noAutofit/>
          </a:bodyPr>
          <a:lstStyle>
            <a:lvl1pPr marL="0" indent="0">
              <a:buNone/>
              <a:defRPr sz="1800" baseline="0">
                <a:solidFill>
                  <a:srgbClr val="0073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759325" y="1621196"/>
            <a:ext cx="4384675" cy="478775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0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: Three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3788" y="3526970"/>
            <a:ext cx="2166481" cy="287382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 b="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>
              <a:defRPr sz="1300">
                <a:solidFill>
                  <a:srgbClr val="75787B"/>
                </a:solidFill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2pPr>
            <a:lvl3pPr>
              <a:defRPr sz="1100">
                <a:solidFill>
                  <a:srgbClr val="75787B"/>
                </a:solidFill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3pPr>
            <a:lvl4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4pPr>
            <a:lvl5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548008" y="24905"/>
            <a:ext cx="457200" cy="327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bg1"/>
                </a:solidFill>
              </a:defRPr>
            </a:lvl1pPr>
          </a:lstStyle>
          <a:p>
            <a:fld id="{DA15E891-66B8-4B28-AB8F-05A4B1DE57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93788" y="954767"/>
            <a:ext cx="7454220" cy="285750"/>
          </a:xfrm>
        </p:spPr>
        <p:txBody>
          <a:bodyPr>
            <a:noAutofit/>
          </a:bodyPr>
          <a:lstStyle>
            <a:lvl1pPr marL="0" indent="0">
              <a:buNone/>
              <a:defRPr sz="1800" baseline="0">
                <a:solidFill>
                  <a:srgbClr val="0073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93790" y="1604739"/>
            <a:ext cx="2166479" cy="179977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450546" y="1604739"/>
            <a:ext cx="2166479" cy="179977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793699" y="1604738"/>
            <a:ext cx="2166479" cy="179977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3450544" y="3526970"/>
            <a:ext cx="2166481" cy="287382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 b="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>
              <a:defRPr sz="1300">
                <a:solidFill>
                  <a:srgbClr val="75787B"/>
                </a:solidFill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2pPr>
            <a:lvl3pPr>
              <a:defRPr sz="1100">
                <a:solidFill>
                  <a:srgbClr val="75787B"/>
                </a:solidFill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3pPr>
            <a:lvl4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4pPr>
            <a:lvl5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793697" y="3526970"/>
            <a:ext cx="2166481" cy="287382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 b="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>
              <a:defRPr sz="1300">
                <a:solidFill>
                  <a:srgbClr val="75787B"/>
                </a:solidFill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2pPr>
            <a:lvl3pPr>
              <a:defRPr sz="1100">
                <a:solidFill>
                  <a:srgbClr val="75787B"/>
                </a:solidFill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3pPr>
            <a:lvl4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4pPr>
            <a:lvl5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5262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: 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3788" y="1605184"/>
            <a:ext cx="3706812" cy="480377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500" b="1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>
              <a:defRPr sz="130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2pPr>
            <a:lvl3pPr>
              <a:defRPr sz="110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3pPr>
            <a:lvl4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4pPr>
            <a:lvl5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548008" y="24905"/>
            <a:ext cx="457200" cy="327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bg1"/>
                </a:solidFill>
              </a:defRPr>
            </a:lvl1pPr>
          </a:lstStyle>
          <a:p>
            <a:fld id="{DA15E891-66B8-4B28-AB8F-05A4B1DE57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93788" y="954767"/>
            <a:ext cx="7429500" cy="285750"/>
          </a:xfrm>
        </p:spPr>
        <p:txBody>
          <a:bodyPr>
            <a:noAutofit/>
          </a:bodyPr>
          <a:lstStyle>
            <a:lvl1pPr marL="0" indent="0">
              <a:buNone/>
              <a:defRPr sz="1800" baseline="0">
                <a:solidFill>
                  <a:srgbClr val="0073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4816476" y="1605184"/>
            <a:ext cx="3706812" cy="480377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500" b="1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>
              <a:defRPr sz="130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2pPr>
            <a:lvl3pPr>
              <a:defRPr sz="110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3pPr>
            <a:lvl4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4pPr>
            <a:lvl5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69090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: 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3788" y="1605188"/>
            <a:ext cx="7429500" cy="480377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500" b="1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>
              <a:defRPr sz="130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2pPr>
            <a:lvl3pPr>
              <a:defRPr sz="1100">
                <a:solidFill>
                  <a:srgbClr val="75787B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3pPr>
            <a:lvl4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4pPr>
            <a:lvl5pPr>
              <a:defRPr sz="1050">
                <a:latin typeface="Lucida Sans Unicode" panose="020B0602030504020204" pitchFamily="34" charset="0"/>
                <a:ea typeface="Verdana" panose="020B0604030504040204" pitchFamily="34" charset="0"/>
                <a:cs typeface="Lucida Sans Unicode" panose="020B0602030504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548008" y="24905"/>
            <a:ext cx="457200" cy="327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bg1"/>
                </a:solidFill>
              </a:defRPr>
            </a:lvl1pPr>
          </a:lstStyle>
          <a:p>
            <a:fld id="{DA15E891-66B8-4B28-AB8F-05A4B1DE57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093788" y="954767"/>
            <a:ext cx="7429500" cy="285750"/>
          </a:xfrm>
        </p:spPr>
        <p:txBody>
          <a:bodyPr>
            <a:noAutofit/>
          </a:bodyPr>
          <a:lstStyle>
            <a:lvl1pPr marL="0" indent="0">
              <a:buNone/>
              <a:defRPr sz="1800" baseline="0">
                <a:solidFill>
                  <a:srgbClr val="0073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226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eader.jp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34747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4016" y="920300"/>
            <a:ext cx="6540059" cy="418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548008" y="28837"/>
            <a:ext cx="457200" cy="327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15E891-66B8-4B28-AB8F-05A4B1DE57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094016" y="1776639"/>
            <a:ext cx="745399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6053213" y="94570"/>
            <a:ext cx="251928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 Smart Lock |</a:t>
            </a:r>
            <a:r>
              <a:rPr lang="en-US" sz="70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Android Alliance Philadelphia</a:t>
            </a:r>
            <a:endParaRPr lang="en-US" sz="7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8531679" y="90014"/>
            <a:ext cx="26942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aseline="0" dirty="0" smtClean="0">
                <a:solidFill>
                  <a:schemeClr val="bg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|</a:t>
            </a:r>
            <a:endParaRPr lang="en-US" sz="700" dirty="0">
              <a:solidFill>
                <a:schemeClr val="bg1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pic>
        <p:nvPicPr>
          <p:cNvPr id="12" name="Picture 11" descr="ELS_NS_Logo_2C_RGB.png"/>
          <p:cNvPicPr>
            <a:picLocks noChangeAspect="1"/>
          </p:cNvPicPr>
          <p:nvPr userDrawn="1"/>
        </p:nvPicPr>
        <p:blipFill>
          <a:blip r:embed="rId14" cstate="print"/>
          <a:stretch>
            <a:fillRect/>
          </a:stretch>
        </p:blipFill>
        <p:spPr>
          <a:xfrm>
            <a:off x="7788926" y="507948"/>
            <a:ext cx="738787" cy="81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233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rgbClr val="00739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500" b="1" kern="1200">
          <a:solidFill>
            <a:srgbClr val="75787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300" kern="1200">
          <a:solidFill>
            <a:srgbClr val="75787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rgbClr val="75787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image" Target="../media/image21.png"/><Relationship Id="rId5" Type="http://schemas.openxmlformats.org/officeDocument/2006/relationships/image" Target="../media/image1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4928" y="2910350"/>
            <a:ext cx="7772400" cy="848849"/>
          </a:xfrm>
        </p:spPr>
        <p:txBody>
          <a:bodyPr/>
          <a:lstStyle/>
          <a:p>
            <a:r>
              <a:rPr lang="en-US" dirty="0" smtClean="0"/>
              <a:t>Google Smart Lock</a:t>
            </a:r>
            <a:br>
              <a:rPr lang="en-US" dirty="0" smtClean="0"/>
            </a:br>
            <a:r>
              <a:rPr lang="en-US" i="1" dirty="0"/>
              <a:t>Introduction </a:t>
            </a:r>
            <a:r>
              <a:rPr lang="en-US" i="1" dirty="0" smtClean="0"/>
              <a:t>into Google </a:t>
            </a:r>
            <a:r>
              <a:rPr lang="en-US" i="1" dirty="0"/>
              <a:t>Smart Lock</a:t>
            </a:r>
            <a:br>
              <a:rPr lang="en-US" i="1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Bill Zangardi | February 22, 2017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496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093787" y="3512592"/>
            <a:ext cx="7877939" cy="289637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Additional Sources</a:t>
            </a:r>
          </a:p>
          <a:p>
            <a:pPr marL="0" indent="0">
              <a:buNone/>
            </a:pPr>
            <a:r>
              <a:rPr lang="en-US" dirty="0" smtClean="0"/>
              <a:t>     • </a:t>
            </a:r>
            <a:r>
              <a:rPr lang="en-US" dirty="0"/>
              <a:t>https://</a:t>
            </a:r>
            <a:r>
              <a:rPr lang="en-US" dirty="0" err="1"/>
              <a:t>developers.google.com</a:t>
            </a:r>
            <a:r>
              <a:rPr lang="en-US" dirty="0"/>
              <a:t>/identity/</a:t>
            </a:r>
            <a:r>
              <a:rPr lang="en-US" dirty="0" err="1"/>
              <a:t>smartlock</a:t>
            </a:r>
            <a:r>
              <a:rPr lang="en-US" dirty="0"/>
              <a:t>-passwords/android/overview</a:t>
            </a:r>
          </a:p>
          <a:p>
            <a:pPr marL="0" indent="0">
              <a:buNone/>
            </a:pPr>
            <a:r>
              <a:rPr lang="en-US" dirty="0" smtClean="0"/>
              <a:t>     • </a:t>
            </a:r>
            <a:r>
              <a:rPr lang="en-US" dirty="0"/>
              <a:t>https://</a:t>
            </a:r>
            <a:r>
              <a:rPr lang="en-US" dirty="0" err="1"/>
              <a:t>passwords.google.com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• </a:t>
            </a:r>
            <a:r>
              <a:rPr lang="en-US" dirty="0" err="1"/>
              <a:t>Droidcon</a:t>
            </a:r>
            <a:r>
              <a:rPr lang="en-US" dirty="0"/>
              <a:t> NYC 2016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</a:t>
            </a:r>
            <a:r>
              <a:rPr lang="en-US" dirty="0" err="1"/>
              <a:t>OYQsNZLSphU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• </a:t>
            </a:r>
            <a:r>
              <a:rPr lang="en-US" dirty="0"/>
              <a:t>Google I/O 2016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=0ucjYG_JrEE&amp;t=11m08s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A15E891-66B8-4B28-AB8F-05A4B1DE573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2862" y="1810336"/>
            <a:ext cx="3648143" cy="1283446"/>
          </a:xfrm>
        </p:spPr>
        <p:txBody>
          <a:bodyPr/>
          <a:lstStyle/>
          <a:p>
            <a:pPr algn="ctr"/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386919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5655" y="1114478"/>
            <a:ext cx="7429500" cy="4803776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1800" dirty="0">
                <a:latin typeface="+mn-lt"/>
              </a:rPr>
              <a:t>• Cloud keychain to keep all your website and app credentials in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1800" dirty="0">
                <a:latin typeface="+mn-lt"/>
              </a:rPr>
              <a:t>  one secure </a:t>
            </a:r>
            <a:r>
              <a:rPr lang="en-US" sz="1800" dirty="0" smtClean="0">
                <a:latin typeface="+mn-lt"/>
              </a:rPr>
              <a:t>place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1800" dirty="0">
              <a:latin typeface="+mn-lt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1800" dirty="0">
                <a:latin typeface="+mn-lt"/>
              </a:rPr>
              <a:t>• Available for Android, Chrome, and </a:t>
            </a:r>
            <a:r>
              <a:rPr lang="en-US" sz="1800" dirty="0" err="1" smtClean="0">
                <a:latin typeface="+mn-lt"/>
              </a:rPr>
              <a:t>Chromebooks</a:t>
            </a:r>
            <a:endParaRPr lang="en-US" sz="1800" dirty="0" smtClean="0">
              <a:latin typeface="+mn-lt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1800" dirty="0">
              <a:latin typeface="+mn-lt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1800" dirty="0">
                <a:latin typeface="+mn-lt"/>
              </a:rPr>
              <a:t>• Allows for cross-platform shared credentials </a:t>
            </a:r>
            <a:endParaRPr lang="en-US" sz="1800" dirty="0" smtClean="0">
              <a:latin typeface="+mn-lt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1800" dirty="0" smtClean="0">
                <a:latin typeface="+mn-lt"/>
              </a:rPr>
              <a:t>   (Website -&gt; App, App -&gt; Website, etc.)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1800" dirty="0" smtClean="0">
              <a:latin typeface="+mn-lt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1800" dirty="0" smtClean="0">
                <a:latin typeface="+mn-lt"/>
              </a:rPr>
              <a:t>• </a:t>
            </a:r>
            <a:r>
              <a:rPr lang="en-US" sz="1800" dirty="0">
                <a:latin typeface="+mn-lt"/>
              </a:rPr>
              <a:t>Allows easy login options for common websites like </a:t>
            </a:r>
            <a:endParaRPr lang="en-US" sz="1800" dirty="0" smtClean="0">
              <a:latin typeface="+mn-lt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1800" dirty="0">
                <a:latin typeface="+mn-lt"/>
              </a:rPr>
              <a:t> </a:t>
            </a:r>
            <a:r>
              <a:rPr lang="en-US" sz="1800" dirty="0" smtClean="0">
                <a:latin typeface="+mn-lt"/>
              </a:rPr>
              <a:t>  Google</a:t>
            </a:r>
            <a:r>
              <a:rPr lang="en-US" sz="1800" dirty="0">
                <a:latin typeface="+mn-lt"/>
              </a:rPr>
              <a:t>, Facebook, </a:t>
            </a:r>
            <a:r>
              <a:rPr lang="en-US" sz="1800" dirty="0" smtClean="0">
                <a:latin typeface="+mn-lt"/>
              </a:rPr>
              <a:t>etc.</a:t>
            </a:r>
            <a:endParaRPr lang="en-US" sz="1800" dirty="0">
              <a:latin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A15E891-66B8-4B28-AB8F-05A4B1DE573C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65655" y="545245"/>
            <a:ext cx="7429500" cy="408367"/>
          </a:xfrm>
        </p:spPr>
        <p:txBody>
          <a:bodyPr/>
          <a:lstStyle/>
          <a:p>
            <a:r>
              <a:rPr lang="en-US" sz="2400" dirty="0">
                <a:latin typeface="NexusSerifPro" charset="0"/>
                <a:ea typeface="NexusSerifPro" charset="0"/>
                <a:cs typeface="NexusSerifPro" charset="0"/>
              </a:rPr>
              <a:t>What is Google Smart Lock?</a:t>
            </a:r>
          </a:p>
        </p:txBody>
      </p:sp>
      <p:pic>
        <p:nvPicPr>
          <p:cNvPr id="5" name="Picture 4" descr="Screen Shot 2017-02-21 at 10.34.3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45" y="4240837"/>
            <a:ext cx="3982068" cy="1975105"/>
          </a:xfrm>
          <a:prstGeom prst="rect">
            <a:avLst/>
          </a:prstGeom>
        </p:spPr>
      </p:pic>
      <p:pic>
        <p:nvPicPr>
          <p:cNvPr id="6" name="Picture 5" descr="device-2017-02-21-10293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370" y="1945730"/>
            <a:ext cx="2603566" cy="462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59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5655" y="1114478"/>
            <a:ext cx="7429500" cy="48037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b="0" dirty="0" smtClean="0">
                <a:latin typeface="+mn-lt"/>
              </a:rPr>
              <a:t> </a:t>
            </a:r>
            <a:r>
              <a:rPr lang="en-US" sz="1800" b="0" dirty="0">
                <a:latin typeface="+mn-lt"/>
              </a:rPr>
              <a:t>Add Google Play Services for </a:t>
            </a:r>
            <a:r>
              <a:rPr lang="en-US" sz="1800" b="0" dirty="0" err="1">
                <a:latin typeface="+mn-lt"/>
              </a:rPr>
              <a:t>auth</a:t>
            </a:r>
            <a:r>
              <a:rPr lang="en-US" sz="1800" b="0" dirty="0">
                <a:latin typeface="+mn-lt"/>
              </a:rPr>
              <a:t> (`com.google.android.gms:play-services-auth:9.X.X`</a:t>
            </a:r>
            <a:r>
              <a:rPr lang="en-US" sz="1800" b="0" dirty="0" smtClean="0">
                <a:latin typeface="+mn-lt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800" b="0" dirty="0">
              <a:latin typeface="+mn-lt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b="0" dirty="0" smtClean="0">
                <a:latin typeface="+mn-lt"/>
              </a:rPr>
              <a:t> </a:t>
            </a:r>
            <a:r>
              <a:rPr lang="en-US" sz="1800" b="0" dirty="0">
                <a:latin typeface="+mn-lt"/>
              </a:rPr>
              <a:t>Create an instance of the Google API Client with the </a:t>
            </a:r>
            <a:r>
              <a:rPr lang="en-US" sz="1800" b="0" dirty="0" err="1">
                <a:latin typeface="+mn-lt"/>
              </a:rPr>
              <a:t>Auth</a:t>
            </a:r>
            <a:r>
              <a:rPr lang="en-US" sz="1800" b="0" dirty="0">
                <a:latin typeface="+mn-lt"/>
              </a:rPr>
              <a:t> API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800" b="0" dirty="0">
              <a:latin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A15E891-66B8-4B28-AB8F-05A4B1DE573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65655" y="545245"/>
            <a:ext cx="7429500" cy="408367"/>
          </a:xfrm>
        </p:spPr>
        <p:txBody>
          <a:bodyPr/>
          <a:lstStyle/>
          <a:p>
            <a:r>
              <a:rPr lang="en-US" sz="2400" dirty="0">
                <a:latin typeface="NexusSerifPro" charset="0"/>
                <a:ea typeface="NexusSerifPro" charset="0"/>
                <a:cs typeface="NexusSerifPro" charset="0"/>
              </a:rPr>
              <a:t>Getting Started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723" y="2553385"/>
            <a:ext cx="6117299" cy="16147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27" y="4620411"/>
            <a:ext cx="5561955" cy="103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707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A15E891-66B8-4B28-AB8F-05A4B1DE573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Google API Client </a:t>
            </a:r>
            <a:r>
              <a:rPr lang="en-US" dirty="0" err="1" smtClean="0"/>
              <a:t>onConnected</a:t>
            </a:r>
            <a:r>
              <a:rPr lang="en-US" dirty="0" smtClean="0"/>
              <a:t>() callback 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58" r="25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80474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A15E891-66B8-4B28-AB8F-05A4B1DE573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Saving Credentials to Smart Lock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3854"/>
            <a:ext cx="9146838" cy="3672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30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A15E891-66B8-4B28-AB8F-05A4B1DE573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Handling Results from Smart Lock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256" y="1482354"/>
            <a:ext cx="8579889" cy="428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072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A15E891-66B8-4B28-AB8F-05A4B1DE573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Different Smart Lock States</a:t>
            </a:r>
            <a:endParaRPr lang="en-US" dirty="0"/>
          </a:p>
        </p:txBody>
      </p:sp>
      <p:pic>
        <p:nvPicPr>
          <p:cNvPr id="10" name="Picture Placeholder 9" descr="device-2017-02-21-102726.png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652" b="-12652"/>
          <a:stretch>
            <a:fillRect/>
          </a:stretch>
        </p:blipFill>
        <p:spPr>
          <a:xfrm>
            <a:off x="1093788" y="1604963"/>
            <a:ext cx="2166937" cy="4826000"/>
          </a:xfrm>
        </p:spPr>
      </p:pic>
      <p:pic>
        <p:nvPicPr>
          <p:cNvPr id="14" name="Picture Placeholder 9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120" y="2095587"/>
            <a:ext cx="2166937" cy="3852332"/>
          </a:xfrm>
        </p:spPr>
      </p:pic>
      <p:pic>
        <p:nvPicPr>
          <p:cNvPr id="15" name="Picture Placeholder 9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144" y="2095587"/>
            <a:ext cx="2166937" cy="3852332"/>
          </a:xfrm>
        </p:spPr>
      </p:pic>
    </p:spTree>
    <p:extLst>
      <p:ext uri="{BB962C8B-B14F-4D97-AF65-F5344CB8AC3E}">
        <p14:creationId xmlns:p14="http://schemas.microsoft.com/office/powerpoint/2010/main" val="1425622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</a:t>
            </a:r>
            <a:r>
              <a:rPr lang="en-US" dirty="0"/>
              <a:t>a users website credentials to be used within your app and vice-</a:t>
            </a:r>
            <a:r>
              <a:rPr lang="en-US" dirty="0" smtClean="0"/>
              <a:t>versa</a:t>
            </a:r>
          </a:p>
          <a:p>
            <a:endParaRPr lang="en-US" dirty="0"/>
          </a:p>
          <a:p>
            <a:r>
              <a:rPr lang="en-US" dirty="0" smtClean="0"/>
              <a:t>Requires </a:t>
            </a:r>
            <a:r>
              <a:rPr lang="en-US" dirty="0"/>
              <a:t>registration of your app </a:t>
            </a:r>
            <a:endParaRPr lang="en-US" dirty="0" smtClean="0"/>
          </a:p>
          <a:p>
            <a:pPr lvl="1"/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docs.google.com</a:t>
            </a:r>
            <a:r>
              <a:rPr lang="en-US" dirty="0"/>
              <a:t>/forms/d/1UFsC7aMT5IT02PH9Hpbq0vvGJycShlUAKVp8s0QGb9w/</a:t>
            </a:r>
            <a:r>
              <a:rPr lang="en-US" dirty="0" err="1" smtClean="0"/>
              <a:t>viewform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Requires </a:t>
            </a:r>
            <a:r>
              <a:rPr lang="en-US" dirty="0"/>
              <a:t>website to host an </a:t>
            </a:r>
            <a:r>
              <a:rPr lang="en-US" dirty="0" err="1"/>
              <a:t>assetlinks.json</a:t>
            </a:r>
            <a:r>
              <a:rPr lang="en-US" dirty="0"/>
              <a:t> file, same file used to incorporate deep-linking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www.clinicalkey.com</a:t>
            </a:r>
            <a:r>
              <a:rPr lang="en-US" dirty="0"/>
              <a:t>/.well-known/</a:t>
            </a:r>
            <a:r>
              <a:rPr lang="en-US" dirty="0" err="1"/>
              <a:t>assetlinks.json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A15E891-66B8-4B28-AB8F-05A4B1DE573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Cross-Platform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613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A15E891-66B8-4B28-AB8F-05A4B1DE573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6" name="device-2017-02-21-114455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3105" y="1472069"/>
            <a:ext cx="2782318" cy="4946343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3177818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Elsevier Master Brand">
      <a:dk1>
        <a:srgbClr val="53565A"/>
      </a:dk1>
      <a:lt1>
        <a:srgbClr val="FFFFFF"/>
      </a:lt1>
      <a:dk2>
        <a:srgbClr val="FF8200"/>
      </a:dk2>
      <a:lt2>
        <a:srgbClr val="A7A8AA"/>
      </a:lt2>
      <a:accent1>
        <a:srgbClr val="FF8200"/>
      </a:accent1>
      <a:accent2>
        <a:srgbClr val="53565A"/>
      </a:accent2>
      <a:accent3>
        <a:srgbClr val="A7A8AA"/>
      </a:accent3>
      <a:accent4>
        <a:srgbClr val="007398"/>
      </a:accent4>
      <a:accent5>
        <a:srgbClr val="FFFFFF"/>
      </a:accent5>
      <a:accent6>
        <a:srgbClr val="EAAA00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815DCDC76E5A47A176FB52CE6ED02E" ma:contentTypeVersion="1" ma:contentTypeDescription="Create a new document." ma:contentTypeScope="" ma:versionID="595b1facca9e5cb9707c1ffef65eb2e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d6e3d604101a5d093af696c7f54afe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4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C10AE13-3B65-4A11-AC73-015D643287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748CAAE-68CD-4AC3-98A0-FAE5418B2C86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infopath/2007/PartnerControl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C0E346CC-DB92-497A-80B1-D16635CE42C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16999</TotalTime>
  <Words>281</Words>
  <Application>Microsoft Macintosh PowerPoint</Application>
  <PresentationFormat>On-screen Show (4:3)</PresentationFormat>
  <Paragraphs>49</Paragraphs>
  <Slides>10</Slides>
  <Notes>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Google Smart Lock Introduction into Google Smart Lock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Garvin</dc:creator>
  <cp:lastModifiedBy>Zangardi, William (ELS-PHI)</cp:lastModifiedBy>
  <cp:revision>402</cp:revision>
  <dcterms:created xsi:type="dcterms:W3CDTF">2014-02-28T17:11:34Z</dcterms:created>
  <dcterms:modified xsi:type="dcterms:W3CDTF">2017-05-26T19:13:44Z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0x010100B7815DCDC76E5A47A176FB52CE6ED02E</vt:lpwstr>
  </property>
</Properties>
</file>

<file path=docProps/thumbnail.jpeg>
</file>